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9" name="Google Shape;59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7" name="Google Shape;67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http://www.nar.org/nar-products/rocket-stability/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5" name="Google Shape;75;p1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1" name="Google Shape;91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df7330add_2_45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99" name="Google Shape;99;g3df7330add_2_45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df7330add_2_45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3df7330add_2_45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504763" y="1978550"/>
            <a:ext cx="9071100" cy="189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Target Altitude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Safety Document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504763" y="4963525"/>
            <a:ext cx="9071100" cy="14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-342900" lvl="0" marL="3429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>
                <a:solidFill>
                  <a:schemeClr val="dk2"/>
                </a:solidFill>
              </a:rPr>
              <a:t>School Name</a:t>
            </a:r>
            <a:endParaRPr sz="3200">
              <a:solidFill>
                <a:schemeClr val="dk2"/>
              </a:solidFill>
            </a:endParaRPr>
          </a:p>
          <a:p>
            <a:pPr indent="-342900" lvl="0" marL="3429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3200">
              <a:solidFill>
                <a:schemeClr val="dk2"/>
              </a:solidFill>
            </a:endParaRPr>
          </a:p>
          <a:p>
            <a:pPr indent="-342900" lvl="0" marL="3429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503300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</a:t>
            </a:r>
            <a:r>
              <a:rPr b="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esign 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503300" y="988938"/>
            <a:ext cx="9071100" cy="56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/>
              <a:t>Include a l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ist of materials used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/>
              <a:t>Include a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rawing of the rocket identifying all of its components a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nd their dimensions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Total on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pad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weight of rocket with the primary and backup motors. This includ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ll recovery harness and parachute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Primary or backup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Payload if required for event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Location of Center of Pressure (CP) from the tip of the nose cone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Location of Center of Gravity (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CG) from the tip of the nose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Primary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Backup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the rocket’s stability. The center of gravity (CG) must be ahead of the center of pressure (CP) by at least one diameter (caliber) of your rocket.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primary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backup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504762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Primary and Secondary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Motors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504763" y="1003638"/>
            <a:ext cx="9071100" cy="55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primary motor selection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Document method for motor retention (friction fit is specifically disallowed).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Calculate thrust to on pad weight ratio using a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verage thrust of the primary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hrust to weight ratio must be a minimum of 5:1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back up motor selection and what cha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nges to rocket would be required to successfully comply with contest rules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Calculate thrust to on pad weight ratio using average thrust of the backup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Thrust to weight ratio must be a minimum of 5:1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Include a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simulation plot for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primary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Include a simulation plot for the backup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503237" y="-52925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</a:t>
            </a:r>
            <a:endParaRPr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504763" y="937600"/>
            <a:ext cx="9071100" cy="58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Document method of initiating recovery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Electronic. If used, complete slide #5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Motor ejection - specify motor delay in seconds for</a:t>
            </a:r>
            <a:endParaRPr sz="1800"/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Primary motor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Secondary motor</a:t>
            </a:r>
            <a:endParaRPr sz="1800"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Parachute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Size of and how determined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method for protecting parachute and rationale for choice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Show drawing of recovery harnesses for each part of rocket</a:t>
            </a:r>
            <a:endParaRPr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harness material and strength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linkages and load limits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eye bolts or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 bolts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and their mounting methods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504837" y="0"/>
            <a:ext cx="90711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Recovery Electronics - if used</a:t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575113" y="1000850"/>
            <a:ext cx="8930400" cy="60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4025">
            <a:no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commercial altimeter(s) that will be used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Show wiring diagram of altimeters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charges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separate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each section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the volume of the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section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 be pressurized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calculated pressure level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how charges are </a:t>
            </a:r>
            <a:r>
              <a:rPr lang="en-US" sz="1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fired</a:t>
            </a:r>
            <a:endParaRPr sz="18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❏"/>
            </a:pPr>
            <a:r>
              <a:rPr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Feedback	</a:t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❏"/>
            </a:pPr>
            <a:r>
              <a:rPr lang="en-US"/>
              <a:t>For feedback from reviewers, please include an email address and  contact information.</a:t>
            </a:r>
            <a:endParaRPr/>
          </a:p>
        </p:txBody>
      </p:sp>
      <p:sp>
        <p:nvSpPr>
          <p:cNvPr id="105" name="Google Shape;105;p1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